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1" r:id="rId8"/>
    <p:sldId id="262"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32F5A5-7754-41F8-A51C-DFCC926323D8}"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CCA49-727C-48F4-A746-B0DD0FB789C4}" type="slidenum">
              <a:rPr lang="en-US" smtClean="0"/>
              <a:t>‹#›</a:t>
            </a:fld>
            <a:endParaRPr lang="en-US"/>
          </a:p>
        </p:txBody>
      </p:sp>
    </p:spTree>
    <p:extLst>
      <p:ext uri="{BB962C8B-B14F-4D97-AF65-F5344CB8AC3E}">
        <p14:creationId xmlns:p14="http://schemas.microsoft.com/office/powerpoint/2010/main" val="1971396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32F5A5-7754-41F8-A51C-DFCC926323D8}"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CCA49-727C-48F4-A746-B0DD0FB789C4}" type="slidenum">
              <a:rPr lang="en-US" smtClean="0"/>
              <a:t>‹#›</a:t>
            </a:fld>
            <a:endParaRPr lang="en-US"/>
          </a:p>
        </p:txBody>
      </p:sp>
    </p:spTree>
    <p:extLst>
      <p:ext uri="{BB962C8B-B14F-4D97-AF65-F5344CB8AC3E}">
        <p14:creationId xmlns:p14="http://schemas.microsoft.com/office/powerpoint/2010/main" val="1020323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32F5A5-7754-41F8-A51C-DFCC926323D8}"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CCA49-727C-48F4-A746-B0DD0FB789C4}" type="slidenum">
              <a:rPr lang="en-US" smtClean="0"/>
              <a:t>‹#›</a:t>
            </a:fld>
            <a:endParaRPr lang="en-US"/>
          </a:p>
        </p:txBody>
      </p:sp>
    </p:spTree>
    <p:extLst>
      <p:ext uri="{BB962C8B-B14F-4D97-AF65-F5344CB8AC3E}">
        <p14:creationId xmlns:p14="http://schemas.microsoft.com/office/powerpoint/2010/main" val="2498057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32F5A5-7754-41F8-A51C-DFCC926323D8}"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CCA49-727C-48F4-A746-B0DD0FB789C4}" type="slidenum">
              <a:rPr lang="en-US" smtClean="0"/>
              <a:t>‹#›</a:t>
            </a:fld>
            <a:endParaRPr lang="en-US"/>
          </a:p>
        </p:txBody>
      </p:sp>
    </p:spTree>
    <p:extLst>
      <p:ext uri="{BB962C8B-B14F-4D97-AF65-F5344CB8AC3E}">
        <p14:creationId xmlns:p14="http://schemas.microsoft.com/office/powerpoint/2010/main" val="148768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32F5A5-7754-41F8-A51C-DFCC926323D8}"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CCA49-727C-48F4-A746-B0DD0FB789C4}" type="slidenum">
              <a:rPr lang="en-US" smtClean="0"/>
              <a:t>‹#›</a:t>
            </a:fld>
            <a:endParaRPr lang="en-US"/>
          </a:p>
        </p:txBody>
      </p:sp>
    </p:spTree>
    <p:extLst>
      <p:ext uri="{BB962C8B-B14F-4D97-AF65-F5344CB8AC3E}">
        <p14:creationId xmlns:p14="http://schemas.microsoft.com/office/powerpoint/2010/main" val="3485980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32F5A5-7754-41F8-A51C-DFCC926323D8}"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CCA49-727C-48F4-A746-B0DD0FB789C4}" type="slidenum">
              <a:rPr lang="en-US" smtClean="0"/>
              <a:t>‹#›</a:t>
            </a:fld>
            <a:endParaRPr lang="en-US"/>
          </a:p>
        </p:txBody>
      </p:sp>
    </p:spTree>
    <p:extLst>
      <p:ext uri="{BB962C8B-B14F-4D97-AF65-F5344CB8AC3E}">
        <p14:creationId xmlns:p14="http://schemas.microsoft.com/office/powerpoint/2010/main" val="1300998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32F5A5-7754-41F8-A51C-DFCC926323D8}" type="datetimeFigureOut">
              <a:rPr lang="en-US" smtClean="0"/>
              <a:t>8/1/2024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7CCA49-727C-48F4-A746-B0DD0FB789C4}" type="slidenum">
              <a:rPr lang="en-US" smtClean="0"/>
              <a:t>‹#›</a:t>
            </a:fld>
            <a:endParaRPr lang="en-US"/>
          </a:p>
        </p:txBody>
      </p:sp>
    </p:spTree>
    <p:extLst>
      <p:ext uri="{BB962C8B-B14F-4D97-AF65-F5344CB8AC3E}">
        <p14:creationId xmlns:p14="http://schemas.microsoft.com/office/powerpoint/2010/main" val="4013414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32F5A5-7754-41F8-A51C-DFCC926323D8}" type="datetimeFigureOut">
              <a:rPr lang="en-US" smtClean="0"/>
              <a:t>8/1/2024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7CCA49-727C-48F4-A746-B0DD0FB789C4}" type="slidenum">
              <a:rPr lang="en-US" smtClean="0"/>
              <a:t>‹#›</a:t>
            </a:fld>
            <a:endParaRPr lang="en-US"/>
          </a:p>
        </p:txBody>
      </p:sp>
    </p:spTree>
    <p:extLst>
      <p:ext uri="{BB962C8B-B14F-4D97-AF65-F5344CB8AC3E}">
        <p14:creationId xmlns:p14="http://schemas.microsoft.com/office/powerpoint/2010/main" val="3434110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32F5A5-7754-41F8-A51C-DFCC926323D8}" type="datetimeFigureOut">
              <a:rPr lang="en-US" smtClean="0"/>
              <a:t>8/1/2024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7CCA49-727C-48F4-A746-B0DD0FB789C4}" type="slidenum">
              <a:rPr lang="en-US" smtClean="0"/>
              <a:t>‹#›</a:t>
            </a:fld>
            <a:endParaRPr lang="en-US"/>
          </a:p>
        </p:txBody>
      </p:sp>
    </p:spTree>
    <p:extLst>
      <p:ext uri="{BB962C8B-B14F-4D97-AF65-F5344CB8AC3E}">
        <p14:creationId xmlns:p14="http://schemas.microsoft.com/office/powerpoint/2010/main" val="3822628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32F5A5-7754-41F8-A51C-DFCC926323D8}"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CCA49-727C-48F4-A746-B0DD0FB789C4}" type="slidenum">
              <a:rPr lang="en-US" smtClean="0"/>
              <a:t>‹#›</a:t>
            </a:fld>
            <a:endParaRPr lang="en-US"/>
          </a:p>
        </p:txBody>
      </p:sp>
    </p:spTree>
    <p:extLst>
      <p:ext uri="{BB962C8B-B14F-4D97-AF65-F5344CB8AC3E}">
        <p14:creationId xmlns:p14="http://schemas.microsoft.com/office/powerpoint/2010/main" val="1627853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32F5A5-7754-41F8-A51C-DFCC926323D8}"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CCA49-727C-48F4-A746-B0DD0FB789C4}" type="slidenum">
              <a:rPr lang="en-US" smtClean="0"/>
              <a:t>‹#›</a:t>
            </a:fld>
            <a:endParaRPr lang="en-US"/>
          </a:p>
        </p:txBody>
      </p:sp>
    </p:spTree>
    <p:extLst>
      <p:ext uri="{BB962C8B-B14F-4D97-AF65-F5344CB8AC3E}">
        <p14:creationId xmlns:p14="http://schemas.microsoft.com/office/powerpoint/2010/main" val="4172788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32F5A5-7754-41F8-A51C-DFCC926323D8}" type="datetimeFigureOut">
              <a:rPr lang="en-US" smtClean="0"/>
              <a:t>8/1/2024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CCA49-727C-48F4-A746-B0DD0FB789C4}" type="slidenum">
              <a:rPr lang="en-US" smtClean="0"/>
              <a:t>‹#›</a:t>
            </a:fld>
            <a:endParaRPr lang="en-US"/>
          </a:p>
        </p:txBody>
      </p:sp>
    </p:spTree>
    <p:extLst>
      <p:ext uri="{BB962C8B-B14F-4D97-AF65-F5344CB8AC3E}">
        <p14:creationId xmlns:p14="http://schemas.microsoft.com/office/powerpoint/2010/main" val="1699501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9088" y="3733477"/>
            <a:ext cx="10840616" cy="1325563"/>
          </a:xfrm>
        </p:spPr>
        <p:txBody>
          <a:bodyPr>
            <a:normAutofit fontScale="90000"/>
          </a:bodyPr>
          <a:lstStyle/>
          <a:p>
            <a:pPr algn="ctr"/>
            <a:r>
              <a:rPr lang="en-US" sz="6000" b="1" dirty="0">
                <a:latin typeface="Times New Roman" panose="02020603050405020304" pitchFamily="18" charset="0"/>
                <a:cs typeface="Times New Roman" panose="02020603050405020304" pitchFamily="18" charset="0"/>
              </a:rPr>
              <a:t>CÔNG TY TNHH KTRI </a:t>
            </a:r>
            <a:br>
              <a:rPr lang="en-US" sz="60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r>
              <a:rPr lang="en-US" sz="6000" b="1" dirty="0">
                <a:latin typeface="Times New Roman" panose="02020603050405020304" pitchFamily="18" charset="0"/>
                <a:cs typeface="Times New Roman" panose="02020603050405020304" pitchFamily="18" charset="0"/>
              </a:rPr>
              <a:t>HƯỚNG DẪN PHÂN BIỆT</a:t>
            </a:r>
            <a:br>
              <a:rPr lang="en-US" sz="6000" b="1" dirty="0">
                <a:latin typeface="Times New Roman" panose="02020603050405020304" pitchFamily="18" charset="0"/>
                <a:cs typeface="Times New Roman" panose="02020603050405020304" pitchFamily="18" charset="0"/>
              </a:rPr>
            </a:br>
            <a:r>
              <a:rPr lang="en-US" sz="6000" b="1" dirty="0">
                <a:latin typeface="Times New Roman" panose="02020603050405020304" pitchFamily="18" charset="0"/>
                <a:cs typeface="Times New Roman" panose="02020603050405020304" pitchFamily="18" charset="0"/>
              </a:rPr>
              <a:t> CÁC LOẠI XE</a:t>
            </a:r>
            <a:br>
              <a:rPr lang="en-US" sz="60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r>
              <a:rPr lang="en-US" sz="6000" b="1" dirty="0">
                <a:latin typeface="Times New Roman" panose="02020603050405020304" pitchFamily="18" charset="0"/>
                <a:cs typeface="Times New Roman" panose="02020603050405020304" pitchFamily="18" charset="0"/>
              </a:rPr>
              <a:t>6 LOẠI XE</a:t>
            </a:r>
            <a:br>
              <a:rPr lang="en-US" sz="60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4753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5CF5-9DA7-0F10-ADC8-65087D3F1C3B}"/>
              </a:ext>
            </a:extLst>
          </p:cNvPr>
          <p:cNvSpPr>
            <a:spLocks noGrp="1"/>
          </p:cNvSpPr>
          <p:nvPr>
            <p:ph type="title"/>
          </p:nvPr>
        </p:nvSpPr>
        <p:spPr>
          <a:xfrm>
            <a:off x="1030224" y="2221357"/>
            <a:ext cx="10515600" cy="1325563"/>
          </a:xfrm>
        </p:spPr>
        <p:txBody>
          <a:bodyPr>
            <a:noAutofit/>
          </a:bodyPr>
          <a:lstStyle/>
          <a:p>
            <a:r>
              <a:rPr lang="vi-VN" altLang="ko-KR" sz="5400" dirty="0"/>
              <a:t>Các ký tự nhập bên hướng phải J,K,L,U,I,O tương tự như các ký tự bên tay trái nhé. Đối xứng với nhau</a:t>
            </a:r>
            <a:endParaRPr lang="ko-KR" altLang="en-US" sz="5400" dirty="0"/>
          </a:p>
        </p:txBody>
      </p:sp>
    </p:spTree>
    <p:extLst>
      <p:ext uri="{BB962C8B-B14F-4D97-AF65-F5344CB8AC3E}">
        <p14:creationId xmlns:p14="http://schemas.microsoft.com/office/powerpoint/2010/main" val="388353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95" y="101223"/>
            <a:ext cx="11977608" cy="1325563"/>
          </a:xfrm>
        </p:spPr>
        <p:txBody>
          <a:bodyPr>
            <a:normAutofit/>
          </a:bodyPr>
          <a:lstStyle/>
          <a:p>
            <a:r>
              <a:rPr lang="en-US" sz="2400" b="1" dirty="0" err="1">
                <a:latin typeface="Times New Roman" panose="02020603050405020304" pitchFamily="18" charset="0"/>
                <a:cs typeface="Times New Roman" panose="02020603050405020304" pitchFamily="18" charset="0"/>
              </a:rPr>
              <a:t>Xe</a:t>
            </a:r>
            <a:r>
              <a:rPr lang="en-US" sz="2400" b="1" dirty="0">
                <a:latin typeface="Times New Roman" panose="02020603050405020304" pitchFamily="18" charset="0"/>
                <a:cs typeface="Times New Roman" panose="02020603050405020304" pitchFamily="18" charset="0"/>
              </a:rPr>
              <a:t> ‘F’: </a:t>
            </a:r>
            <a:r>
              <a:rPr lang="en-US" sz="2400" b="1" dirty="0" err="1">
                <a:latin typeface="Times New Roman" panose="02020603050405020304" pitchFamily="18" charset="0"/>
                <a:cs typeface="Times New Roman" panose="02020603050405020304" pitchFamily="18" charset="0"/>
              </a:rPr>
              <a:t>là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những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loại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xe</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hơi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nhỏ</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chở</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người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như</a:t>
            </a:r>
            <a:r>
              <a:rPr lang="en-US" sz="2400" b="1" dirty="0">
                <a:latin typeface="Times New Roman" panose="02020603050405020304" pitchFamily="18" charset="0"/>
                <a:cs typeface="Times New Roman" panose="02020603050405020304" pitchFamily="18" charset="0"/>
              </a:rPr>
              <a:t> taxi, </a:t>
            </a:r>
            <a:r>
              <a:rPr lang="en-US" sz="2400" b="1" dirty="0" err="1">
                <a:latin typeface="Times New Roman" panose="02020603050405020304" pitchFamily="18" charset="0"/>
                <a:cs typeface="Times New Roman" panose="02020603050405020304" pitchFamily="18" charset="0"/>
              </a:rPr>
              <a:t>suv</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xe</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cấp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cứu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xe</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cửa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lùa</a:t>
            </a:r>
            <a:r>
              <a:rPr lang="en-US" sz="2400" b="1" dirty="0">
                <a:latin typeface="Times New Roman" panose="02020603050405020304" pitchFamily="18" charset="0"/>
                <a:cs typeface="Times New Roman" panose="02020603050405020304" pitchFamily="18" charset="0"/>
              </a:rPr>
              <a:t>,…</a:t>
            </a:r>
          </a:p>
        </p:txBody>
      </p:sp>
      <p:pic>
        <p:nvPicPr>
          <p:cNvPr id="4" name="Content Placeholder 3"/>
          <p:cNvPicPr>
            <a:picLocks noGrp="1" noChangeAspect="1"/>
          </p:cNvPicPr>
          <p:nvPr>
            <p:ph idx="1"/>
          </p:nvPr>
        </p:nvPicPr>
        <p:blipFill>
          <a:blip r:embed="rId2"/>
          <a:stretch>
            <a:fillRect/>
          </a:stretch>
        </p:blipFill>
        <p:spPr>
          <a:xfrm>
            <a:off x="123753" y="1673157"/>
            <a:ext cx="3275769" cy="1320544"/>
          </a:xfrm>
          <a:prstGeom prst="rect">
            <a:avLst/>
          </a:prstGeom>
        </p:spPr>
      </p:pic>
      <p:pic>
        <p:nvPicPr>
          <p:cNvPr id="5" name="Picture 4"/>
          <p:cNvPicPr>
            <a:picLocks noChangeAspect="1"/>
          </p:cNvPicPr>
          <p:nvPr/>
        </p:nvPicPr>
        <p:blipFill>
          <a:blip r:embed="rId3"/>
          <a:stretch>
            <a:fillRect/>
          </a:stretch>
        </p:blipFill>
        <p:spPr>
          <a:xfrm>
            <a:off x="3632041" y="1643788"/>
            <a:ext cx="3852726" cy="1349913"/>
          </a:xfrm>
          <a:prstGeom prst="rect">
            <a:avLst/>
          </a:prstGeom>
        </p:spPr>
      </p:pic>
      <p:pic>
        <p:nvPicPr>
          <p:cNvPr id="6" name="Picture 5"/>
          <p:cNvPicPr>
            <a:picLocks noChangeAspect="1"/>
          </p:cNvPicPr>
          <p:nvPr/>
        </p:nvPicPr>
        <p:blipFill>
          <a:blip r:embed="rId4"/>
          <a:stretch>
            <a:fillRect/>
          </a:stretch>
        </p:blipFill>
        <p:spPr>
          <a:xfrm>
            <a:off x="123753" y="3061727"/>
            <a:ext cx="3338383" cy="1820065"/>
          </a:xfrm>
          <a:prstGeom prst="rect">
            <a:avLst/>
          </a:prstGeom>
        </p:spPr>
      </p:pic>
      <p:pic>
        <p:nvPicPr>
          <p:cNvPr id="7" name="Picture 6"/>
          <p:cNvPicPr>
            <a:picLocks noChangeAspect="1"/>
          </p:cNvPicPr>
          <p:nvPr/>
        </p:nvPicPr>
        <p:blipFill>
          <a:blip r:embed="rId5"/>
          <a:stretch>
            <a:fillRect/>
          </a:stretch>
        </p:blipFill>
        <p:spPr>
          <a:xfrm>
            <a:off x="3655318" y="3061728"/>
            <a:ext cx="3560128" cy="1820065"/>
          </a:xfrm>
          <a:prstGeom prst="rect">
            <a:avLst/>
          </a:prstGeom>
        </p:spPr>
      </p:pic>
      <p:pic>
        <p:nvPicPr>
          <p:cNvPr id="8" name="Picture 7"/>
          <p:cNvPicPr>
            <a:picLocks noChangeAspect="1"/>
          </p:cNvPicPr>
          <p:nvPr/>
        </p:nvPicPr>
        <p:blipFill>
          <a:blip r:embed="rId6"/>
          <a:stretch>
            <a:fillRect/>
          </a:stretch>
        </p:blipFill>
        <p:spPr>
          <a:xfrm>
            <a:off x="7717286" y="1643788"/>
            <a:ext cx="3738558" cy="1781407"/>
          </a:xfrm>
          <a:prstGeom prst="rect">
            <a:avLst/>
          </a:prstGeom>
        </p:spPr>
      </p:pic>
      <p:pic>
        <p:nvPicPr>
          <p:cNvPr id="9" name="Picture 8"/>
          <p:cNvPicPr>
            <a:picLocks noChangeAspect="1"/>
          </p:cNvPicPr>
          <p:nvPr/>
        </p:nvPicPr>
        <p:blipFill>
          <a:blip r:embed="rId7"/>
          <a:stretch>
            <a:fillRect/>
          </a:stretch>
        </p:blipFill>
        <p:spPr>
          <a:xfrm>
            <a:off x="8585033" y="3971759"/>
            <a:ext cx="3238513" cy="1575493"/>
          </a:xfrm>
          <a:prstGeom prst="rect">
            <a:avLst/>
          </a:prstGeom>
        </p:spPr>
      </p:pic>
      <p:pic>
        <p:nvPicPr>
          <p:cNvPr id="10" name="Picture 9"/>
          <p:cNvPicPr>
            <a:picLocks noChangeAspect="1"/>
          </p:cNvPicPr>
          <p:nvPr/>
        </p:nvPicPr>
        <p:blipFill>
          <a:blip r:embed="rId8"/>
          <a:stretch>
            <a:fillRect/>
          </a:stretch>
        </p:blipFill>
        <p:spPr>
          <a:xfrm>
            <a:off x="5841563" y="5056353"/>
            <a:ext cx="2062335" cy="1646629"/>
          </a:xfrm>
          <a:prstGeom prst="rect">
            <a:avLst/>
          </a:prstGeom>
        </p:spPr>
      </p:pic>
      <p:pic>
        <p:nvPicPr>
          <p:cNvPr id="12" name="Picture 11">
            <a:extLst>
              <a:ext uri="{FF2B5EF4-FFF2-40B4-BE49-F238E27FC236}">
                <a16:creationId xmlns:a16="http://schemas.microsoft.com/office/drawing/2014/main" id="{4423D833-9175-1B0B-7AAC-535FF3590A4E}"/>
              </a:ext>
            </a:extLst>
          </p:cNvPr>
          <p:cNvPicPr>
            <a:picLocks noChangeAspect="1"/>
          </p:cNvPicPr>
          <p:nvPr/>
        </p:nvPicPr>
        <p:blipFill>
          <a:blip r:embed="rId9"/>
          <a:stretch>
            <a:fillRect/>
          </a:stretch>
        </p:blipFill>
        <p:spPr>
          <a:xfrm>
            <a:off x="2387902" y="5001266"/>
            <a:ext cx="2148467" cy="1701716"/>
          </a:xfrm>
          <a:prstGeom prst="rect">
            <a:avLst/>
          </a:prstGeom>
        </p:spPr>
      </p:pic>
    </p:spTree>
    <p:extLst>
      <p:ext uri="{BB962C8B-B14F-4D97-AF65-F5344CB8AC3E}">
        <p14:creationId xmlns:p14="http://schemas.microsoft.com/office/powerpoint/2010/main" val="1504474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91" y="110854"/>
            <a:ext cx="11751011" cy="1325563"/>
          </a:xfrm>
        </p:spPr>
        <p:txBody>
          <a:bodyPr>
            <a:normAutofit/>
          </a:bodyPr>
          <a:lstStyle/>
          <a:p>
            <a:r>
              <a:rPr lang="en-US" sz="2400" b="1" dirty="0" err="1">
                <a:latin typeface="Times New Roman" panose="02020603050405020304" pitchFamily="18" charset="0"/>
                <a:cs typeface="Times New Roman" panose="02020603050405020304" pitchFamily="18" charset="0"/>
              </a:rPr>
              <a:t>Xe</a:t>
            </a:r>
            <a:r>
              <a:rPr lang="en-US" sz="2400" b="1" dirty="0">
                <a:latin typeface="Times New Roman" panose="02020603050405020304" pitchFamily="18" charset="0"/>
                <a:cs typeface="Times New Roman" panose="02020603050405020304" pitchFamily="18" charset="0"/>
              </a:rPr>
              <a:t> ‘D’ : </a:t>
            </a:r>
            <a:r>
              <a:rPr lang="en-US" sz="2400" b="1" dirty="0" err="1">
                <a:latin typeface="Times New Roman" panose="02020603050405020304" pitchFamily="18" charset="0"/>
                <a:cs typeface="Times New Roman" panose="02020603050405020304" pitchFamily="18" charset="0"/>
              </a:rPr>
              <a:t>là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loại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xe</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buýt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nhỏ</a:t>
            </a:r>
            <a:r>
              <a:rPr lang="en-US" sz="2400" b="1" dirty="0">
                <a:latin typeface="Times New Roman" panose="02020603050405020304" pitchFamily="18" charset="0"/>
                <a:cs typeface="Times New Roman" panose="02020603050405020304" pitchFamily="18" charset="0"/>
              </a:rPr>
              <a:t> 16 </a:t>
            </a:r>
            <a:r>
              <a:rPr lang="en-US" sz="2400" b="1" dirty="0" err="1">
                <a:latin typeface="Times New Roman" panose="02020603050405020304" pitchFamily="18" charset="0"/>
                <a:cs typeface="Times New Roman" panose="02020603050405020304" pitchFamily="18" charset="0"/>
              </a:rPr>
              <a:t>chỗ</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ngồi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thường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thấy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nó</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màu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nhiều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ngoài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ra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cũng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có</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màu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nữa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thấy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nhỏ</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nhỏ</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vô</a:t>
            </a:r>
            <a:r>
              <a:rPr lang="en-US" sz="2400" b="1" dirty="0">
                <a:latin typeface="Times New Roman" panose="02020603050405020304" pitchFamily="18" charset="0"/>
                <a:cs typeface="Times New Roman" panose="02020603050405020304" pitchFamily="18" charset="0"/>
              </a:rPr>
              <a:t> D </a:t>
            </a:r>
            <a:r>
              <a:rPr lang="en-US" sz="2400" b="1" dirty="0" err="1">
                <a:latin typeface="Times New Roman" panose="02020603050405020304" pitchFamily="18" charset="0"/>
                <a:cs typeface="Times New Roman" panose="02020603050405020304" pitchFamily="18" charset="0"/>
              </a:rPr>
              <a:t>nhé</a:t>
            </a:r>
            <a:r>
              <a:rPr lang="en-US" sz="2400" b="1" dirty="0">
                <a:latin typeface="Times New Roman" panose="02020603050405020304" pitchFamily="18" charset="0"/>
                <a:cs typeface="Times New Roman" panose="02020603050405020304" pitchFamily="18" charset="0"/>
              </a:rPr>
              <a:t> </a:t>
            </a:r>
          </a:p>
        </p:txBody>
      </p:sp>
      <p:pic>
        <p:nvPicPr>
          <p:cNvPr id="4" name="Content Placeholder 3"/>
          <p:cNvPicPr>
            <a:picLocks noGrp="1" noChangeAspect="1"/>
          </p:cNvPicPr>
          <p:nvPr>
            <p:ph idx="1"/>
          </p:nvPr>
        </p:nvPicPr>
        <p:blipFill>
          <a:blip r:embed="rId2"/>
          <a:stretch>
            <a:fillRect/>
          </a:stretch>
        </p:blipFill>
        <p:spPr>
          <a:xfrm>
            <a:off x="243191" y="1436417"/>
            <a:ext cx="2825063" cy="1901143"/>
          </a:xfrm>
          <a:prstGeom prst="rect">
            <a:avLst/>
          </a:prstGeom>
        </p:spPr>
      </p:pic>
      <p:pic>
        <p:nvPicPr>
          <p:cNvPr id="5" name="Picture 4"/>
          <p:cNvPicPr>
            <a:picLocks noChangeAspect="1"/>
          </p:cNvPicPr>
          <p:nvPr/>
        </p:nvPicPr>
        <p:blipFill>
          <a:blip r:embed="rId3"/>
          <a:stretch>
            <a:fillRect/>
          </a:stretch>
        </p:blipFill>
        <p:spPr>
          <a:xfrm>
            <a:off x="3229694" y="1375650"/>
            <a:ext cx="2295506" cy="2115620"/>
          </a:xfrm>
          <a:prstGeom prst="rect">
            <a:avLst/>
          </a:prstGeom>
        </p:spPr>
      </p:pic>
      <p:pic>
        <p:nvPicPr>
          <p:cNvPr id="6" name="Picture 5"/>
          <p:cNvPicPr>
            <a:picLocks noChangeAspect="1"/>
          </p:cNvPicPr>
          <p:nvPr/>
        </p:nvPicPr>
        <p:blipFill>
          <a:blip r:embed="rId4"/>
          <a:stretch>
            <a:fillRect/>
          </a:stretch>
        </p:blipFill>
        <p:spPr>
          <a:xfrm>
            <a:off x="8852751" y="1356351"/>
            <a:ext cx="2986386" cy="2054853"/>
          </a:xfrm>
          <a:prstGeom prst="rect">
            <a:avLst/>
          </a:prstGeom>
        </p:spPr>
      </p:pic>
      <p:pic>
        <p:nvPicPr>
          <p:cNvPr id="7" name="Picture 6"/>
          <p:cNvPicPr>
            <a:picLocks noChangeAspect="1"/>
          </p:cNvPicPr>
          <p:nvPr/>
        </p:nvPicPr>
        <p:blipFill>
          <a:blip r:embed="rId5"/>
          <a:stretch>
            <a:fillRect/>
          </a:stretch>
        </p:blipFill>
        <p:spPr>
          <a:xfrm>
            <a:off x="301158" y="3886865"/>
            <a:ext cx="3727770" cy="2202384"/>
          </a:xfrm>
          <a:prstGeom prst="rect">
            <a:avLst/>
          </a:prstGeom>
        </p:spPr>
      </p:pic>
      <p:pic>
        <p:nvPicPr>
          <p:cNvPr id="8" name="Picture 7"/>
          <p:cNvPicPr>
            <a:picLocks noChangeAspect="1"/>
          </p:cNvPicPr>
          <p:nvPr/>
        </p:nvPicPr>
        <p:blipFill>
          <a:blip r:embed="rId6"/>
          <a:stretch>
            <a:fillRect/>
          </a:stretch>
        </p:blipFill>
        <p:spPr>
          <a:xfrm>
            <a:off x="4621375" y="3877403"/>
            <a:ext cx="2130529" cy="2384163"/>
          </a:xfrm>
          <a:prstGeom prst="rect">
            <a:avLst/>
          </a:prstGeom>
        </p:spPr>
      </p:pic>
      <p:pic>
        <p:nvPicPr>
          <p:cNvPr id="9" name="Picture 8"/>
          <p:cNvPicPr>
            <a:picLocks noChangeAspect="1"/>
          </p:cNvPicPr>
          <p:nvPr/>
        </p:nvPicPr>
        <p:blipFill>
          <a:blip r:embed="rId7"/>
          <a:stretch>
            <a:fillRect/>
          </a:stretch>
        </p:blipFill>
        <p:spPr>
          <a:xfrm>
            <a:off x="7797313" y="3729240"/>
            <a:ext cx="3063416" cy="2680488"/>
          </a:xfrm>
          <a:prstGeom prst="rect">
            <a:avLst/>
          </a:prstGeom>
        </p:spPr>
      </p:pic>
      <p:pic>
        <p:nvPicPr>
          <p:cNvPr id="3" name="Content Placeholder 3"/>
          <p:cNvPicPr>
            <a:picLocks noChangeAspect="1"/>
          </p:cNvPicPr>
          <p:nvPr/>
        </p:nvPicPr>
        <p:blipFill>
          <a:blip r:embed="rId8"/>
          <a:stretch>
            <a:fillRect/>
          </a:stretch>
        </p:blipFill>
        <p:spPr>
          <a:xfrm>
            <a:off x="5686640" y="1632190"/>
            <a:ext cx="2953474" cy="1553121"/>
          </a:xfrm>
          <a:prstGeom prst="rect">
            <a:avLst/>
          </a:prstGeom>
        </p:spPr>
      </p:pic>
    </p:spTree>
    <p:extLst>
      <p:ext uri="{BB962C8B-B14F-4D97-AF65-F5344CB8AC3E}">
        <p14:creationId xmlns:p14="http://schemas.microsoft.com/office/powerpoint/2010/main" val="2833035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50"/>
            <a:ext cx="12055813" cy="1325563"/>
          </a:xfrm>
        </p:spPr>
        <p:txBody>
          <a:bodyPr>
            <a:normAutofit/>
          </a:bodyPr>
          <a:lstStyle/>
          <a:p>
            <a:r>
              <a:rPr lang="en-US" sz="2800" b="1" dirty="0" err="1">
                <a:latin typeface="Times New Roman" panose="02020603050405020304" pitchFamily="18" charset="0"/>
                <a:cs typeface="Times New Roman" panose="02020603050405020304" pitchFamily="18" charset="0"/>
              </a:rPr>
              <a:t>Xe</a:t>
            </a:r>
            <a:r>
              <a:rPr lang="en-US" sz="2800" b="1" dirty="0">
                <a:latin typeface="Times New Roman" panose="02020603050405020304" pitchFamily="18" charset="0"/>
                <a:cs typeface="Times New Roman" panose="02020603050405020304" pitchFamily="18" charset="0"/>
              </a:rPr>
              <a:t> ‘S’: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loại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xe</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buýt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cỡ</a:t>
            </a:r>
            <a:r>
              <a:rPr lang="en-US" sz="2800" b="1" dirty="0">
                <a:latin typeface="Times New Roman" panose="02020603050405020304" pitchFamily="18" charset="0"/>
                <a:cs typeface="Times New Roman" panose="02020603050405020304" pitchFamily="18" charset="0"/>
              </a:rPr>
              <a:t> to, </a:t>
            </a:r>
            <a:r>
              <a:rPr lang="en-US" sz="2800" b="1" dirty="0" err="1">
                <a:latin typeface="Times New Roman" panose="02020603050405020304" pitchFamily="18" charset="0"/>
                <a:cs typeface="Times New Roman" panose="02020603050405020304" pitchFamily="18" charset="0"/>
              </a:rPr>
              <a:t>chở</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khách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xe</a:t>
            </a:r>
            <a:r>
              <a:rPr lang="en-US" sz="2800" b="1" dirty="0">
                <a:latin typeface="Times New Roman" panose="02020603050405020304" pitchFamily="18" charset="0"/>
                <a:cs typeface="Times New Roman" panose="02020603050405020304" pitchFamily="18" charset="0"/>
              </a:rPr>
              <a:t> du </a:t>
            </a:r>
            <a:r>
              <a:rPr lang="en-US" sz="2800" b="1" dirty="0" err="1">
                <a:latin typeface="Times New Roman" panose="02020603050405020304" pitchFamily="18" charset="0"/>
                <a:cs typeface="Times New Roman" panose="02020603050405020304" pitchFamily="18" charset="0"/>
              </a:rPr>
              <a:t>lịch</a:t>
            </a:r>
            <a:r>
              <a:rPr lang="en-US" sz="2800" b="1" dirty="0">
                <a:latin typeface="Times New Roman" panose="02020603050405020304" pitchFamily="18" charset="0"/>
                <a:cs typeface="Times New Roman" panose="02020603050405020304" pitchFamily="18" charset="0"/>
              </a:rPr>
              <a:t>, …</a:t>
            </a:r>
          </a:p>
        </p:txBody>
      </p:sp>
      <p:pic>
        <p:nvPicPr>
          <p:cNvPr id="4" name="Content Placeholder 3"/>
          <p:cNvPicPr>
            <a:picLocks noGrp="1" noChangeAspect="1"/>
          </p:cNvPicPr>
          <p:nvPr>
            <p:ph idx="1"/>
          </p:nvPr>
        </p:nvPicPr>
        <p:blipFill>
          <a:blip r:embed="rId2"/>
          <a:stretch>
            <a:fillRect/>
          </a:stretch>
        </p:blipFill>
        <p:spPr>
          <a:xfrm>
            <a:off x="325576" y="1168430"/>
            <a:ext cx="3323253" cy="2804307"/>
          </a:xfrm>
          <a:prstGeom prst="rect">
            <a:avLst/>
          </a:prstGeom>
        </p:spPr>
      </p:pic>
      <p:pic>
        <p:nvPicPr>
          <p:cNvPr id="5" name="Picture 4"/>
          <p:cNvPicPr>
            <a:picLocks noChangeAspect="1"/>
          </p:cNvPicPr>
          <p:nvPr/>
        </p:nvPicPr>
        <p:blipFill>
          <a:blip r:embed="rId3"/>
          <a:stretch>
            <a:fillRect/>
          </a:stretch>
        </p:blipFill>
        <p:spPr>
          <a:xfrm>
            <a:off x="4407517" y="3608531"/>
            <a:ext cx="3200134" cy="3145617"/>
          </a:xfrm>
          <a:prstGeom prst="rect">
            <a:avLst/>
          </a:prstGeom>
        </p:spPr>
      </p:pic>
      <p:pic>
        <p:nvPicPr>
          <p:cNvPr id="6" name="Picture 5"/>
          <p:cNvPicPr>
            <a:picLocks noChangeAspect="1"/>
          </p:cNvPicPr>
          <p:nvPr/>
        </p:nvPicPr>
        <p:blipFill>
          <a:blip r:embed="rId4"/>
          <a:stretch>
            <a:fillRect/>
          </a:stretch>
        </p:blipFill>
        <p:spPr>
          <a:xfrm>
            <a:off x="8406983" y="1311584"/>
            <a:ext cx="3217443" cy="2517998"/>
          </a:xfrm>
          <a:prstGeom prst="rect">
            <a:avLst/>
          </a:prstGeom>
        </p:spPr>
      </p:pic>
      <p:pic>
        <p:nvPicPr>
          <p:cNvPr id="7" name="Picture 6"/>
          <p:cNvPicPr>
            <a:picLocks noChangeAspect="1"/>
          </p:cNvPicPr>
          <p:nvPr/>
        </p:nvPicPr>
        <p:blipFill>
          <a:blip r:embed="rId5"/>
          <a:stretch>
            <a:fillRect/>
          </a:stretch>
        </p:blipFill>
        <p:spPr>
          <a:xfrm>
            <a:off x="7871994" y="4289898"/>
            <a:ext cx="3591128" cy="2314942"/>
          </a:xfrm>
          <a:prstGeom prst="rect">
            <a:avLst/>
          </a:prstGeom>
        </p:spPr>
      </p:pic>
      <p:pic>
        <p:nvPicPr>
          <p:cNvPr id="8" name="Picture 7"/>
          <p:cNvPicPr>
            <a:picLocks noChangeAspect="1"/>
          </p:cNvPicPr>
          <p:nvPr/>
        </p:nvPicPr>
        <p:blipFill>
          <a:blip r:embed="rId6"/>
          <a:stretch>
            <a:fillRect/>
          </a:stretch>
        </p:blipFill>
        <p:spPr>
          <a:xfrm>
            <a:off x="222892" y="4143983"/>
            <a:ext cx="3960926" cy="2610165"/>
          </a:xfrm>
          <a:prstGeom prst="rect">
            <a:avLst/>
          </a:prstGeom>
        </p:spPr>
      </p:pic>
      <p:pic>
        <p:nvPicPr>
          <p:cNvPr id="9" name="Picture 8"/>
          <p:cNvPicPr>
            <a:picLocks noChangeAspect="1"/>
          </p:cNvPicPr>
          <p:nvPr/>
        </p:nvPicPr>
        <p:blipFill>
          <a:blip r:embed="rId7"/>
          <a:stretch>
            <a:fillRect/>
          </a:stretch>
        </p:blipFill>
        <p:spPr>
          <a:xfrm>
            <a:off x="4319081" y="1180639"/>
            <a:ext cx="3144319" cy="2124540"/>
          </a:xfrm>
          <a:prstGeom prst="rect">
            <a:avLst/>
          </a:prstGeom>
        </p:spPr>
      </p:pic>
    </p:spTree>
    <p:extLst>
      <p:ext uri="{BB962C8B-B14F-4D97-AF65-F5344CB8AC3E}">
        <p14:creationId xmlns:p14="http://schemas.microsoft.com/office/powerpoint/2010/main" val="363124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96" y="41669"/>
            <a:ext cx="11926112" cy="1325563"/>
          </a:xfrm>
        </p:spPr>
        <p:txBody>
          <a:bodyPr>
            <a:normAutofit/>
          </a:bodyPr>
          <a:lstStyle/>
          <a:p>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‘R’: </a:t>
            </a:r>
            <a:r>
              <a:rPr lang="en-US" sz="2000" b="1" dirty="0" err="1">
                <a:latin typeface="Times New Roman" panose="02020603050405020304" pitchFamily="18" charset="0"/>
                <a:cs typeface="Times New Roman" panose="02020603050405020304" pitchFamily="18" charset="0"/>
              </a:rPr>
              <a:t>là</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loại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chở</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hàng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cở</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nhỏ</a:t>
            </a:r>
            <a:r>
              <a:rPr lang="en-US" sz="2000" b="1" dirty="0">
                <a:latin typeface="Times New Roman" panose="02020603050405020304" pitchFamily="18" charset="0"/>
                <a:cs typeface="Times New Roman" panose="02020603050405020304" pitchFamily="18" charset="0"/>
              </a:rPr>
              <a:t>, 2 </a:t>
            </a:r>
            <a:r>
              <a:rPr lang="en-US" sz="2000" b="1" dirty="0" err="1">
                <a:latin typeface="Times New Roman" panose="02020603050405020304" pitchFamily="18" charset="0"/>
                <a:cs typeface="Times New Roman" panose="02020603050405020304" pitchFamily="18" charset="0"/>
              </a:rPr>
              <a:t>bánh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thường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có</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dạng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thùng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nửa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như</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thế</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này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nhớ</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phân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biệt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loại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này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kỹ</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nhé</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vì</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nó</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sẽ</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có</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đầu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hơi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tròn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hơn</a:t>
            </a:r>
            <a:r>
              <a:rPr lang="en-US" sz="2000" b="1" dirty="0">
                <a:latin typeface="Times New Roman" panose="02020603050405020304" pitchFamily="18" charset="0"/>
                <a:cs typeface="Times New Roman" panose="02020603050405020304" pitchFamily="18" charset="0"/>
              </a:rPr>
              <a:t> so </a:t>
            </a:r>
            <a:r>
              <a:rPr lang="en-US" sz="2000" b="1" dirty="0" err="1">
                <a:latin typeface="Times New Roman" panose="02020603050405020304" pitchFamily="18" charset="0"/>
                <a:cs typeface="Times New Roman" panose="02020603050405020304" pitchFamily="18" charset="0"/>
              </a:rPr>
              <a:t>với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‘E’.</a:t>
            </a:r>
            <a:r>
              <a:rPr lang="en-US" sz="2000" b="1" dirty="0" err="1">
                <a:latin typeface="Times New Roman" panose="02020603050405020304" pitchFamily="18" charset="0"/>
                <a:cs typeface="Times New Roman" panose="02020603050405020304" pitchFamily="18" charset="0"/>
              </a:rPr>
              <a:t>Ngoài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ra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nâng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múc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loại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nhỏ</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cũng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xếp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vào</a:t>
            </a:r>
            <a:r>
              <a:rPr lang="en-US" sz="2000" b="1" dirty="0">
                <a:latin typeface="Times New Roman" panose="02020603050405020304" pitchFamily="18" charset="0"/>
                <a:cs typeface="Times New Roman" panose="02020603050405020304" pitchFamily="18" charset="0"/>
              </a:rPr>
              <a:t> ‘R’ </a:t>
            </a:r>
            <a:r>
              <a:rPr lang="en-US" sz="2000" b="1" dirty="0" err="1">
                <a:latin typeface="Times New Roman" panose="02020603050405020304" pitchFamily="18" charset="0"/>
                <a:cs typeface="Times New Roman" panose="02020603050405020304" pitchFamily="18" charset="0"/>
              </a:rPr>
              <a:t>luôn</a:t>
            </a:r>
            <a:endParaRPr lang="en-US" sz="2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337257" y="2013126"/>
            <a:ext cx="2769434" cy="1791986"/>
          </a:xfrm>
          <a:prstGeom prst="rect">
            <a:avLst/>
          </a:prstGeom>
        </p:spPr>
      </p:pic>
      <p:pic>
        <p:nvPicPr>
          <p:cNvPr id="5" name="Picture 4"/>
          <p:cNvPicPr>
            <a:picLocks noChangeAspect="1"/>
          </p:cNvPicPr>
          <p:nvPr/>
        </p:nvPicPr>
        <p:blipFill>
          <a:blip r:embed="rId3"/>
          <a:stretch>
            <a:fillRect/>
          </a:stretch>
        </p:blipFill>
        <p:spPr>
          <a:xfrm>
            <a:off x="3329562" y="1837623"/>
            <a:ext cx="2034283" cy="1791986"/>
          </a:xfrm>
          <a:prstGeom prst="rect">
            <a:avLst/>
          </a:prstGeom>
        </p:spPr>
      </p:pic>
      <p:pic>
        <p:nvPicPr>
          <p:cNvPr id="6" name="Picture 5"/>
          <p:cNvPicPr>
            <a:picLocks noChangeAspect="1"/>
          </p:cNvPicPr>
          <p:nvPr/>
        </p:nvPicPr>
        <p:blipFill>
          <a:blip r:embed="rId4"/>
          <a:stretch>
            <a:fillRect/>
          </a:stretch>
        </p:blipFill>
        <p:spPr>
          <a:xfrm>
            <a:off x="5475343" y="1720543"/>
            <a:ext cx="2254872" cy="1905351"/>
          </a:xfrm>
          <a:prstGeom prst="rect">
            <a:avLst/>
          </a:prstGeom>
        </p:spPr>
      </p:pic>
      <p:pic>
        <p:nvPicPr>
          <p:cNvPr id="7" name="Picture 6"/>
          <p:cNvPicPr>
            <a:picLocks noChangeAspect="1"/>
          </p:cNvPicPr>
          <p:nvPr/>
        </p:nvPicPr>
        <p:blipFill>
          <a:blip r:embed="rId5"/>
          <a:stretch>
            <a:fillRect/>
          </a:stretch>
        </p:blipFill>
        <p:spPr>
          <a:xfrm>
            <a:off x="303183" y="3966665"/>
            <a:ext cx="2720576" cy="1981372"/>
          </a:xfrm>
          <a:prstGeom prst="rect">
            <a:avLst/>
          </a:prstGeom>
        </p:spPr>
      </p:pic>
      <p:pic>
        <p:nvPicPr>
          <p:cNvPr id="8" name="Picture 7"/>
          <p:cNvPicPr>
            <a:picLocks noChangeAspect="1"/>
          </p:cNvPicPr>
          <p:nvPr/>
        </p:nvPicPr>
        <p:blipFill>
          <a:blip r:embed="rId6"/>
          <a:stretch>
            <a:fillRect/>
          </a:stretch>
        </p:blipFill>
        <p:spPr>
          <a:xfrm>
            <a:off x="3114235" y="3966665"/>
            <a:ext cx="3437116" cy="1952540"/>
          </a:xfrm>
          <a:prstGeom prst="rect">
            <a:avLst/>
          </a:prstGeom>
        </p:spPr>
      </p:pic>
      <p:pic>
        <p:nvPicPr>
          <p:cNvPr id="9" name="Picture 8"/>
          <p:cNvPicPr>
            <a:picLocks noChangeAspect="1"/>
          </p:cNvPicPr>
          <p:nvPr/>
        </p:nvPicPr>
        <p:blipFill>
          <a:blip r:embed="rId7"/>
          <a:stretch>
            <a:fillRect/>
          </a:stretch>
        </p:blipFill>
        <p:spPr>
          <a:xfrm>
            <a:off x="6641827" y="4068744"/>
            <a:ext cx="2919451" cy="1653675"/>
          </a:xfrm>
          <a:prstGeom prst="rect">
            <a:avLst/>
          </a:prstGeom>
        </p:spPr>
      </p:pic>
      <p:pic>
        <p:nvPicPr>
          <p:cNvPr id="10" name="Picture 9"/>
          <p:cNvPicPr>
            <a:picLocks noChangeAspect="1"/>
          </p:cNvPicPr>
          <p:nvPr/>
        </p:nvPicPr>
        <p:blipFill>
          <a:blip r:embed="rId8"/>
          <a:stretch>
            <a:fillRect/>
          </a:stretch>
        </p:blipFill>
        <p:spPr>
          <a:xfrm>
            <a:off x="7992260" y="1837622"/>
            <a:ext cx="3361540" cy="1720653"/>
          </a:xfrm>
          <a:prstGeom prst="rect">
            <a:avLst/>
          </a:prstGeom>
        </p:spPr>
      </p:pic>
      <p:pic>
        <p:nvPicPr>
          <p:cNvPr id="11" name="Picture 10"/>
          <p:cNvPicPr>
            <a:picLocks noChangeAspect="1"/>
          </p:cNvPicPr>
          <p:nvPr/>
        </p:nvPicPr>
        <p:blipFill>
          <a:blip r:embed="rId9"/>
          <a:stretch>
            <a:fillRect/>
          </a:stretch>
        </p:blipFill>
        <p:spPr>
          <a:xfrm>
            <a:off x="9334698" y="4438264"/>
            <a:ext cx="2494964" cy="1424820"/>
          </a:xfrm>
          <a:prstGeom prst="rect">
            <a:avLst/>
          </a:prstGeom>
        </p:spPr>
      </p:pic>
      <p:sp>
        <p:nvSpPr>
          <p:cNvPr id="12" name="Oval 11"/>
          <p:cNvSpPr/>
          <p:nvPr/>
        </p:nvSpPr>
        <p:spPr>
          <a:xfrm>
            <a:off x="3956882" y="3894110"/>
            <a:ext cx="2106970" cy="21264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10"/>
          <a:stretch>
            <a:fillRect/>
          </a:stretch>
        </p:blipFill>
        <p:spPr>
          <a:xfrm>
            <a:off x="3807363" y="1929443"/>
            <a:ext cx="1707028" cy="1487553"/>
          </a:xfrm>
          <a:prstGeom prst="rect">
            <a:avLst/>
          </a:prstGeom>
        </p:spPr>
      </p:pic>
      <p:sp>
        <p:nvSpPr>
          <p:cNvPr id="15" name="Oval 14"/>
          <p:cNvSpPr/>
          <p:nvPr/>
        </p:nvSpPr>
        <p:spPr>
          <a:xfrm>
            <a:off x="1236306" y="4332514"/>
            <a:ext cx="1651518" cy="142758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131559" y="2338273"/>
            <a:ext cx="1262743" cy="128762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900354" y="1798156"/>
            <a:ext cx="1829861" cy="17294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514568" y="4332515"/>
            <a:ext cx="1839231" cy="152494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39437" y="2114885"/>
            <a:ext cx="1651518" cy="142758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066314" y="3787213"/>
            <a:ext cx="2023768" cy="207024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715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2064" y="165370"/>
            <a:ext cx="2787335" cy="1969952"/>
          </a:xfrm>
          <a:prstGeom prst="rect">
            <a:avLst/>
          </a:prstGeom>
        </p:spPr>
      </p:pic>
      <p:pic>
        <p:nvPicPr>
          <p:cNvPr id="5" name="Picture 4"/>
          <p:cNvPicPr>
            <a:picLocks noChangeAspect="1"/>
          </p:cNvPicPr>
          <p:nvPr/>
        </p:nvPicPr>
        <p:blipFill>
          <a:blip r:embed="rId3"/>
          <a:stretch>
            <a:fillRect/>
          </a:stretch>
        </p:blipFill>
        <p:spPr>
          <a:xfrm>
            <a:off x="3673393" y="399692"/>
            <a:ext cx="2976123" cy="1501308"/>
          </a:xfrm>
          <a:prstGeom prst="rect">
            <a:avLst/>
          </a:prstGeom>
        </p:spPr>
      </p:pic>
      <p:pic>
        <p:nvPicPr>
          <p:cNvPr id="3" name="Picture 2"/>
          <p:cNvPicPr>
            <a:picLocks noChangeAspect="1"/>
          </p:cNvPicPr>
          <p:nvPr/>
        </p:nvPicPr>
        <p:blipFill>
          <a:blip r:embed="rId4"/>
          <a:stretch>
            <a:fillRect/>
          </a:stretch>
        </p:blipFill>
        <p:spPr>
          <a:xfrm>
            <a:off x="584069" y="2224830"/>
            <a:ext cx="2323323" cy="1859700"/>
          </a:xfrm>
          <a:prstGeom prst="rect">
            <a:avLst/>
          </a:prstGeom>
        </p:spPr>
      </p:pic>
    </p:spTree>
    <p:extLst>
      <p:ext uri="{BB962C8B-B14F-4D97-AF65-F5344CB8AC3E}">
        <p14:creationId xmlns:p14="http://schemas.microsoft.com/office/powerpoint/2010/main" val="3758735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12"/>
            <a:ext cx="12509771" cy="1325563"/>
          </a:xfrm>
        </p:spPr>
        <p:txBody>
          <a:bodyPr>
            <a:normAutofit/>
          </a:bodyPr>
          <a:lstStyle/>
          <a:p>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‘E’: </a:t>
            </a:r>
            <a:r>
              <a:rPr lang="en-US" sz="2000" b="1" dirty="0" err="1">
                <a:latin typeface="Times New Roman" panose="02020603050405020304" pitchFamily="18" charset="0"/>
                <a:cs typeface="Times New Roman" panose="02020603050405020304" pitchFamily="18" charset="0"/>
              </a:rPr>
              <a:t>là</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loại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chở</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hàng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cở</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trung</a:t>
            </a:r>
            <a:r>
              <a:rPr lang="en-US" sz="2000" b="1" dirty="0">
                <a:latin typeface="Times New Roman" panose="02020603050405020304" pitchFamily="18" charset="0"/>
                <a:cs typeface="Times New Roman" panose="02020603050405020304" pitchFamily="18" charset="0"/>
              </a:rPr>
              <a:t>, 2 </a:t>
            </a:r>
            <a:r>
              <a:rPr lang="en-US" sz="2000" b="1" dirty="0" err="1">
                <a:latin typeface="Times New Roman" panose="02020603050405020304" pitchFamily="18" charset="0"/>
                <a:cs typeface="Times New Roman" panose="02020603050405020304" pitchFamily="18" charset="0"/>
              </a:rPr>
              <a:t>bánh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thường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có</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dạng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thùng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nửa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như</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thế</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này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nhớ</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phân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biệt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loại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này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kỹ</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nhé</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vì</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nó</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sẽ</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có</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đầu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hơi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vuông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hơn</a:t>
            </a:r>
            <a:r>
              <a:rPr lang="en-US" sz="2000" b="1" dirty="0">
                <a:latin typeface="Times New Roman" panose="02020603050405020304" pitchFamily="18" charset="0"/>
                <a:cs typeface="Times New Roman" panose="02020603050405020304" pitchFamily="18" charset="0"/>
              </a:rPr>
              <a:t> so </a:t>
            </a:r>
            <a:r>
              <a:rPr lang="en-US" sz="2000" b="1" dirty="0" err="1">
                <a:latin typeface="Times New Roman" panose="02020603050405020304" pitchFamily="18" charset="0"/>
                <a:cs typeface="Times New Roman" panose="02020603050405020304" pitchFamily="18" charset="0"/>
              </a:rPr>
              <a:t>với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‘R’. </a:t>
            </a:r>
            <a:r>
              <a:rPr lang="en-US" sz="2000" b="1" dirty="0" err="1">
                <a:latin typeface="Times New Roman" panose="02020603050405020304" pitchFamily="18" charset="0"/>
                <a:cs typeface="Times New Roman" panose="02020603050405020304" pitchFamily="18" charset="0"/>
              </a:rPr>
              <a:t>Ngoài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ra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nâng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múc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loại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trung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cũng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xếp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vào</a:t>
            </a:r>
            <a:r>
              <a:rPr lang="en-US" sz="2000" b="1" dirty="0">
                <a:latin typeface="Times New Roman" panose="02020603050405020304" pitchFamily="18" charset="0"/>
                <a:cs typeface="Times New Roman" panose="02020603050405020304" pitchFamily="18" charset="0"/>
              </a:rPr>
              <a:t> ‘E’ </a:t>
            </a:r>
            <a:r>
              <a:rPr lang="en-US" sz="2000" b="1" dirty="0" err="1">
                <a:latin typeface="Times New Roman" panose="02020603050405020304" pitchFamily="18" charset="0"/>
                <a:cs typeface="Times New Roman" panose="02020603050405020304" pitchFamily="18" charset="0"/>
              </a:rPr>
              <a:t>luôn</a:t>
            </a:r>
            <a:endParaRPr lang="en-US" sz="2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838200" y="1576988"/>
            <a:ext cx="2170185" cy="1866008"/>
          </a:xfrm>
          <a:prstGeom prst="rect">
            <a:avLst/>
          </a:prstGeom>
        </p:spPr>
      </p:pic>
      <p:pic>
        <p:nvPicPr>
          <p:cNvPr id="5" name="Picture 4"/>
          <p:cNvPicPr>
            <a:picLocks noChangeAspect="1"/>
          </p:cNvPicPr>
          <p:nvPr/>
        </p:nvPicPr>
        <p:blipFill>
          <a:blip r:embed="rId3"/>
          <a:stretch>
            <a:fillRect/>
          </a:stretch>
        </p:blipFill>
        <p:spPr>
          <a:xfrm>
            <a:off x="3221469" y="1576988"/>
            <a:ext cx="2257639" cy="1866008"/>
          </a:xfrm>
          <a:prstGeom prst="rect">
            <a:avLst/>
          </a:prstGeom>
        </p:spPr>
      </p:pic>
      <p:pic>
        <p:nvPicPr>
          <p:cNvPr id="6" name="Picture 5"/>
          <p:cNvPicPr>
            <a:picLocks noChangeAspect="1"/>
          </p:cNvPicPr>
          <p:nvPr/>
        </p:nvPicPr>
        <p:blipFill>
          <a:blip r:embed="rId4"/>
          <a:stretch>
            <a:fillRect/>
          </a:stretch>
        </p:blipFill>
        <p:spPr>
          <a:xfrm>
            <a:off x="5715365" y="1576988"/>
            <a:ext cx="2187065" cy="1906967"/>
          </a:xfrm>
          <a:prstGeom prst="rect">
            <a:avLst/>
          </a:prstGeom>
        </p:spPr>
      </p:pic>
      <p:pic>
        <p:nvPicPr>
          <p:cNvPr id="7" name="Picture 6"/>
          <p:cNvPicPr>
            <a:picLocks noChangeAspect="1"/>
          </p:cNvPicPr>
          <p:nvPr/>
        </p:nvPicPr>
        <p:blipFill>
          <a:blip r:embed="rId5"/>
          <a:stretch>
            <a:fillRect/>
          </a:stretch>
        </p:blipFill>
        <p:spPr>
          <a:xfrm>
            <a:off x="8230332" y="1576989"/>
            <a:ext cx="2016863" cy="1866008"/>
          </a:xfrm>
          <a:prstGeom prst="rect">
            <a:avLst/>
          </a:prstGeom>
        </p:spPr>
      </p:pic>
      <p:pic>
        <p:nvPicPr>
          <p:cNvPr id="8" name="Picture 7"/>
          <p:cNvPicPr>
            <a:picLocks noChangeAspect="1"/>
          </p:cNvPicPr>
          <p:nvPr/>
        </p:nvPicPr>
        <p:blipFill>
          <a:blip r:embed="rId6"/>
          <a:stretch>
            <a:fillRect/>
          </a:stretch>
        </p:blipFill>
        <p:spPr>
          <a:xfrm>
            <a:off x="389559" y="4177976"/>
            <a:ext cx="2993868" cy="2232154"/>
          </a:xfrm>
          <a:prstGeom prst="rect">
            <a:avLst/>
          </a:prstGeom>
        </p:spPr>
      </p:pic>
      <p:pic>
        <p:nvPicPr>
          <p:cNvPr id="9" name="Picture 8"/>
          <p:cNvPicPr>
            <a:picLocks noChangeAspect="1"/>
          </p:cNvPicPr>
          <p:nvPr/>
        </p:nvPicPr>
        <p:blipFill>
          <a:blip r:embed="rId7"/>
          <a:stretch>
            <a:fillRect/>
          </a:stretch>
        </p:blipFill>
        <p:spPr>
          <a:xfrm>
            <a:off x="3619673" y="4023422"/>
            <a:ext cx="4282757" cy="2461354"/>
          </a:xfrm>
          <a:prstGeom prst="rect">
            <a:avLst/>
          </a:prstGeom>
        </p:spPr>
      </p:pic>
      <p:pic>
        <p:nvPicPr>
          <p:cNvPr id="10" name="Picture 9"/>
          <p:cNvPicPr>
            <a:picLocks noChangeAspect="1"/>
          </p:cNvPicPr>
          <p:nvPr/>
        </p:nvPicPr>
        <p:blipFill>
          <a:blip r:embed="rId8"/>
          <a:stretch>
            <a:fillRect/>
          </a:stretch>
        </p:blipFill>
        <p:spPr>
          <a:xfrm>
            <a:off x="8416944" y="4045193"/>
            <a:ext cx="3423603" cy="2709208"/>
          </a:xfrm>
          <a:prstGeom prst="rect">
            <a:avLst/>
          </a:prstGeom>
        </p:spPr>
      </p:pic>
      <p:sp>
        <p:nvSpPr>
          <p:cNvPr id="13" name="Rectangle 12"/>
          <p:cNvSpPr/>
          <p:nvPr/>
        </p:nvSpPr>
        <p:spPr>
          <a:xfrm>
            <a:off x="9423919" y="4381315"/>
            <a:ext cx="2416628" cy="22206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820539" y="1796840"/>
            <a:ext cx="1974979" cy="17767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203045" y="4504609"/>
            <a:ext cx="2416628" cy="22206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97941" y="5447590"/>
            <a:ext cx="2325577" cy="5784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162969" y="2538566"/>
            <a:ext cx="2093342" cy="5505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473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2361"/>
            <a:ext cx="3505926" cy="2422275"/>
          </a:xfrm>
          <a:prstGeom prst="rect">
            <a:avLst/>
          </a:prstGeom>
        </p:spPr>
      </p:pic>
      <p:pic>
        <p:nvPicPr>
          <p:cNvPr id="3" name="Picture 2"/>
          <p:cNvPicPr>
            <a:picLocks noChangeAspect="1"/>
          </p:cNvPicPr>
          <p:nvPr/>
        </p:nvPicPr>
        <p:blipFill>
          <a:blip r:embed="rId3"/>
          <a:stretch>
            <a:fillRect/>
          </a:stretch>
        </p:blipFill>
        <p:spPr>
          <a:xfrm>
            <a:off x="3657446" y="42361"/>
            <a:ext cx="2762745" cy="2506286"/>
          </a:xfrm>
          <a:prstGeom prst="rect">
            <a:avLst/>
          </a:prstGeom>
        </p:spPr>
      </p:pic>
      <p:pic>
        <p:nvPicPr>
          <p:cNvPr id="4" name="Picture 3"/>
          <p:cNvPicPr>
            <a:picLocks noChangeAspect="1"/>
          </p:cNvPicPr>
          <p:nvPr/>
        </p:nvPicPr>
        <p:blipFill>
          <a:blip r:embed="rId4"/>
          <a:stretch>
            <a:fillRect/>
          </a:stretch>
        </p:blipFill>
        <p:spPr>
          <a:xfrm>
            <a:off x="1115300" y="4814262"/>
            <a:ext cx="3563991" cy="1839698"/>
          </a:xfrm>
          <a:prstGeom prst="rect">
            <a:avLst/>
          </a:prstGeom>
        </p:spPr>
      </p:pic>
      <p:pic>
        <p:nvPicPr>
          <p:cNvPr id="5" name="Picture 4"/>
          <p:cNvPicPr>
            <a:picLocks noChangeAspect="1"/>
          </p:cNvPicPr>
          <p:nvPr/>
        </p:nvPicPr>
        <p:blipFill>
          <a:blip r:embed="rId5"/>
          <a:stretch>
            <a:fillRect/>
          </a:stretch>
        </p:blipFill>
        <p:spPr>
          <a:xfrm>
            <a:off x="7438280" y="196634"/>
            <a:ext cx="3508530" cy="3032949"/>
          </a:xfrm>
          <a:prstGeom prst="rect">
            <a:avLst/>
          </a:prstGeom>
        </p:spPr>
      </p:pic>
      <p:pic>
        <p:nvPicPr>
          <p:cNvPr id="6" name="Picture 5"/>
          <p:cNvPicPr>
            <a:picLocks noChangeAspect="1"/>
          </p:cNvPicPr>
          <p:nvPr/>
        </p:nvPicPr>
        <p:blipFill>
          <a:blip r:embed="rId6"/>
          <a:stretch>
            <a:fillRect/>
          </a:stretch>
        </p:blipFill>
        <p:spPr>
          <a:xfrm>
            <a:off x="5688278" y="3774417"/>
            <a:ext cx="2906493" cy="2737670"/>
          </a:xfrm>
          <a:prstGeom prst="rect">
            <a:avLst/>
          </a:prstGeom>
        </p:spPr>
      </p:pic>
      <p:pic>
        <p:nvPicPr>
          <p:cNvPr id="7" name="Picture 6"/>
          <p:cNvPicPr>
            <a:picLocks noChangeAspect="1"/>
          </p:cNvPicPr>
          <p:nvPr/>
        </p:nvPicPr>
        <p:blipFill>
          <a:blip r:embed="rId7"/>
          <a:stretch>
            <a:fillRect/>
          </a:stretch>
        </p:blipFill>
        <p:spPr>
          <a:xfrm>
            <a:off x="8627764" y="4926369"/>
            <a:ext cx="2945259" cy="1931631"/>
          </a:xfrm>
          <a:prstGeom prst="rect">
            <a:avLst/>
          </a:prstGeom>
        </p:spPr>
      </p:pic>
      <p:pic>
        <p:nvPicPr>
          <p:cNvPr id="8" name="Picture 7"/>
          <p:cNvPicPr>
            <a:picLocks noChangeAspect="1"/>
          </p:cNvPicPr>
          <p:nvPr/>
        </p:nvPicPr>
        <p:blipFill>
          <a:blip r:embed="rId8"/>
          <a:stretch>
            <a:fillRect/>
          </a:stretch>
        </p:blipFill>
        <p:spPr>
          <a:xfrm>
            <a:off x="515566" y="2487170"/>
            <a:ext cx="2194460" cy="2327092"/>
          </a:xfrm>
          <a:prstGeom prst="rect">
            <a:avLst/>
          </a:prstGeom>
        </p:spPr>
      </p:pic>
      <p:sp>
        <p:nvSpPr>
          <p:cNvPr id="9" name="Rectangle 8"/>
          <p:cNvSpPr/>
          <p:nvPr/>
        </p:nvSpPr>
        <p:spPr>
          <a:xfrm>
            <a:off x="8530182" y="809355"/>
            <a:ext cx="2416628" cy="22206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27275" y="1386540"/>
            <a:ext cx="2345131" cy="6531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9"/>
          <a:stretch>
            <a:fillRect/>
          </a:stretch>
        </p:blipFill>
        <p:spPr>
          <a:xfrm>
            <a:off x="2764262" y="2753962"/>
            <a:ext cx="2924016" cy="1635339"/>
          </a:xfrm>
          <a:prstGeom prst="rect">
            <a:avLst/>
          </a:prstGeom>
        </p:spPr>
      </p:pic>
      <p:pic>
        <p:nvPicPr>
          <p:cNvPr id="13" name="Picture 12">
            <a:extLst>
              <a:ext uri="{FF2B5EF4-FFF2-40B4-BE49-F238E27FC236}">
                <a16:creationId xmlns:a16="http://schemas.microsoft.com/office/drawing/2014/main" id="{B5D2FA5C-BAA7-4E73-1A29-AA6E8F396304}"/>
              </a:ext>
            </a:extLst>
          </p:cNvPr>
          <p:cNvPicPr>
            <a:picLocks noChangeAspect="1"/>
          </p:cNvPicPr>
          <p:nvPr/>
        </p:nvPicPr>
        <p:blipFill>
          <a:blip r:embed="rId10"/>
          <a:stretch>
            <a:fillRect/>
          </a:stretch>
        </p:blipFill>
        <p:spPr>
          <a:xfrm>
            <a:off x="9067800" y="3258793"/>
            <a:ext cx="2608634" cy="1627884"/>
          </a:xfrm>
          <a:prstGeom prst="rect">
            <a:avLst/>
          </a:prstGeom>
        </p:spPr>
      </p:pic>
    </p:spTree>
    <p:extLst>
      <p:ext uri="{BB962C8B-B14F-4D97-AF65-F5344CB8AC3E}">
        <p14:creationId xmlns:p14="http://schemas.microsoft.com/office/powerpoint/2010/main" val="427971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1" y="65651"/>
            <a:ext cx="11931213" cy="1211561"/>
          </a:xfrm>
        </p:spPr>
        <p:txBody>
          <a:bodyPr>
            <a:normAutofit/>
          </a:bodyPr>
          <a:lstStyle/>
          <a:p>
            <a:r>
              <a:rPr lang="en-US" sz="2400" b="1" dirty="0" err="1">
                <a:latin typeface="Times New Roman" panose="02020603050405020304" pitchFamily="18" charset="0"/>
                <a:cs typeface="Times New Roman" panose="02020603050405020304" pitchFamily="18" charset="0"/>
              </a:rPr>
              <a:t>Xe</a:t>
            </a:r>
            <a:r>
              <a:rPr lang="en-US" sz="2400" b="1" dirty="0">
                <a:latin typeface="Times New Roman" panose="02020603050405020304" pitchFamily="18" charset="0"/>
                <a:cs typeface="Times New Roman" panose="02020603050405020304" pitchFamily="18" charset="0"/>
              </a:rPr>
              <a:t> ‘W’: </a:t>
            </a:r>
            <a:r>
              <a:rPr lang="en-US" sz="2400" b="1" dirty="0" err="1">
                <a:latin typeface="Times New Roman" panose="02020603050405020304" pitchFamily="18" charset="0"/>
                <a:cs typeface="Times New Roman" panose="02020603050405020304" pitchFamily="18" charset="0"/>
              </a:rPr>
              <a:t>là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loại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xe</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chở</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cở</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lớn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có</a:t>
            </a:r>
            <a:r>
              <a:rPr lang="en-US" sz="2400" b="1" dirty="0">
                <a:latin typeface="Times New Roman" panose="02020603050405020304" pitchFamily="18" charset="0"/>
                <a:cs typeface="Times New Roman" panose="02020603050405020304" pitchFamily="18" charset="0"/>
              </a:rPr>
              <a:t> 3 </a:t>
            </a:r>
            <a:r>
              <a:rPr lang="en-US" sz="2400" b="1" dirty="0" err="1">
                <a:latin typeface="Times New Roman" panose="02020603050405020304" pitchFamily="18" charset="0"/>
                <a:cs typeface="Times New Roman" panose="02020603050405020304" pitchFamily="18" charset="0"/>
              </a:rPr>
              <a:t>bánh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trở</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có</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bánh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phụ</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cũng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là</a:t>
            </a:r>
            <a:r>
              <a:rPr lang="en-US" sz="2400" b="1" dirty="0">
                <a:latin typeface="Times New Roman" panose="02020603050405020304" pitchFamily="18" charset="0"/>
                <a:cs typeface="Times New Roman" panose="02020603050405020304" pitchFamily="18" charset="0"/>
              </a:rPr>
              <a:t> W, </a:t>
            </a:r>
            <a:r>
              <a:rPr lang="en-US" sz="2400" b="1" dirty="0" err="1">
                <a:latin typeface="Times New Roman" panose="02020603050405020304" pitchFamily="18" charset="0"/>
                <a:cs typeface="Times New Roman" panose="02020603050405020304" pitchFamily="18" charset="0"/>
              </a:rPr>
              <a:t>nhìn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bánh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xe</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có</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thể</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biệt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được</a:t>
            </a:r>
            <a:endParaRPr lang="en-US" sz="24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197156" y="1043205"/>
            <a:ext cx="2938796" cy="1886442"/>
          </a:xfrm>
          <a:prstGeom prst="rect">
            <a:avLst/>
          </a:prstGeom>
        </p:spPr>
      </p:pic>
      <p:pic>
        <p:nvPicPr>
          <p:cNvPr id="5" name="Picture 4"/>
          <p:cNvPicPr>
            <a:picLocks noChangeAspect="1"/>
          </p:cNvPicPr>
          <p:nvPr/>
        </p:nvPicPr>
        <p:blipFill>
          <a:blip r:embed="rId3"/>
          <a:stretch>
            <a:fillRect/>
          </a:stretch>
        </p:blipFill>
        <p:spPr>
          <a:xfrm>
            <a:off x="4598629" y="986729"/>
            <a:ext cx="3397508" cy="1871091"/>
          </a:xfrm>
          <a:prstGeom prst="rect">
            <a:avLst/>
          </a:prstGeom>
        </p:spPr>
      </p:pic>
      <p:pic>
        <p:nvPicPr>
          <p:cNvPr id="6" name="Picture 5"/>
          <p:cNvPicPr>
            <a:picLocks noChangeAspect="1"/>
          </p:cNvPicPr>
          <p:nvPr/>
        </p:nvPicPr>
        <p:blipFill>
          <a:blip r:embed="rId4"/>
          <a:stretch>
            <a:fillRect/>
          </a:stretch>
        </p:blipFill>
        <p:spPr>
          <a:xfrm>
            <a:off x="2666554" y="3028263"/>
            <a:ext cx="3398815" cy="1501270"/>
          </a:xfrm>
          <a:prstGeom prst="rect">
            <a:avLst/>
          </a:prstGeom>
        </p:spPr>
      </p:pic>
      <p:pic>
        <p:nvPicPr>
          <p:cNvPr id="7" name="Picture 6"/>
          <p:cNvPicPr>
            <a:picLocks noChangeAspect="1"/>
          </p:cNvPicPr>
          <p:nvPr/>
        </p:nvPicPr>
        <p:blipFill>
          <a:blip r:embed="rId5"/>
          <a:stretch>
            <a:fillRect/>
          </a:stretch>
        </p:blipFill>
        <p:spPr>
          <a:xfrm>
            <a:off x="1727634" y="4893383"/>
            <a:ext cx="3048135" cy="1853164"/>
          </a:xfrm>
          <a:prstGeom prst="rect">
            <a:avLst/>
          </a:prstGeom>
        </p:spPr>
      </p:pic>
      <p:pic>
        <p:nvPicPr>
          <p:cNvPr id="8" name="Picture 7"/>
          <p:cNvPicPr>
            <a:picLocks noChangeAspect="1"/>
          </p:cNvPicPr>
          <p:nvPr/>
        </p:nvPicPr>
        <p:blipFill>
          <a:blip r:embed="rId6"/>
          <a:stretch>
            <a:fillRect/>
          </a:stretch>
        </p:blipFill>
        <p:spPr>
          <a:xfrm>
            <a:off x="8401598" y="1043205"/>
            <a:ext cx="3505971" cy="1825167"/>
          </a:xfrm>
          <a:prstGeom prst="rect">
            <a:avLst/>
          </a:prstGeom>
        </p:spPr>
      </p:pic>
      <p:pic>
        <p:nvPicPr>
          <p:cNvPr id="9" name="Picture 8"/>
          <p:cNvPicPr>
            <a:picLocks noChangeAspect="1"/>
          </p:cNvPicPr>
          <p:nvPr/>
        </p:nvPicPr>
        <p:blipFill>
          <a:blip r:embed="rId7"/>
          <a:stretch>
            <a:fillRect/>
          </a:stretch>
        </p:blipFill>
        <p:spPr>
          <a:xfrm>
            <a:off x="9242421" y="4365476"/>
            <a:ext cx="2799693" cy="1868559"/>
          </a:xfrm>
          <a:prstGeom prst="rect">
            <a:avLst/>
          </a:prstGeom>
        </p:spPr>
      </p:pic>
      <p:pic>
        <p:nvPicPr>
          <p:cNvPr id="10" name="Picture 9"/>
          <p:cNvPicPr>
            <a:picLocks noChangeAspect="1"/>
          </p:cNvPicPr>
          <p:nvPr/>
        </p:nvPicPr>
        <p:blipFill>
          <a:blip r:embed="rId8"/>
          <a:stretch>
            <a:fillRect/>
          </a:stretch>
        </p:blipFill>
        <p:spPr>
          <a:xfrm>
            <a:off x="196133" y="2964186"/>
            <a:ext cx="2269360" cy="1758754"/>
          </a:xfrm>
          <a:prstGeom prst="rect">
            <a:avLst/>
          </a:prstGeom>
        </p:spPr>
      </p:pic>
      <p:pic>
        <p:nvPicPr>
          <p:cNvPr id="11" name="Picture 10"/>
          <p:cNvPicPr>
            <a:picLocks noChangeAspect="1"/>
          </p:cNvPicPr>
          <p:nvPr/>
        </p:nvPicPr>
        <p:blipFill>
          <a:blip r:embed="rId9"/>
          <a:stretch>
            <a:fillRect/>
          </a:stretch>
        </p:blipFill>
        <p:spPr>
          <a:xfrm>
            <a:off x="6147881" y="4559727"/>
            <a:ext cx="2803370" cy="2083834"/>
          </a:xfrm>
          <a:prstGeom prst="rect">
            <a:avLst/>
          </a:prstGeom>
        </p:spPr>
      </p:pic>
      <p:pic>
        <p:nvPicPr>
          <p:cNvPr id="12" name="Picture 11"/>
          <p:cNvPicPr>
            <a:picLocks noChangeAspect="1"/>
          </p:cNvPicPr>
          <p:nvPr/>
        </p:nvPicPr>
        <p:blipFill>
          <a:blip r:embed="rId10"/>
          <a:stretch>
            <a:fillRect/>
          </a:stretch>
        </p:blipFill>
        <p:spPr>
          <a:xfrm>
            <a:off x="6266430" y="3065769"/>
            <a:ext cx="3212982" cy="1299707"/>
          </a:xfrm>
          <a:prstGeom prst="rect">
            <a:avLst/>
          </a:prstGeom>
        </p:spPr>
      </p:pic>
    </p:spTree>
    <p:extLst>
      <p:ext uri="{BB962C8B-B14F-4D97-AF65-F5344CB8AC3E}">
        <p14:creationId xmlns:p14="http://schemas.microsoft.com/office/powerpoint/2010/main" val="1497561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TotalTime>
  <Words>304</Words>
  <Application>Microsoft Office PowerPoint</Application>
  <PresentationFormat>Widescreen</PresentationFormat>
  <Paragraphs>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CÔNG TY TNHH KTRI    HƯỚNG DẪN PHÂN BIỆT  CÁC LOẠI XE  6 LOẠI XE    </vt:lpstr>
      <vt:lpstr>Xe ‘F’: là những loại xe hơi nhỏ chở người như taxi, suv, xe cấp cứu, xe cửa lùa,…</vt:lpstr>
      <vt:lpstr>Xe ‘D’ : là loại xe buýt dạng nhỏ 16 chỗ ngồi, thường sẽ thấy nó màu vàng là nhiều, ngoài ra cũng có màu khác nữa nên thấy nhỏ nhỏ là cho vô D nhé </vt:lpstr>
      <vt:lpstr>Xe ‘S’: là loại xe buýt cỡ to, chở khách, xe du lịch, …</vt:lpstr>
      <vt:lpstr>Xe ‘R’: là loại xe chở hàng cở nhỏ, 2 bánh, thường có dạng thùng và nửa như thế này, nhớ phân biệt loại này cho kỹ nhé vì nó sẽ có đầu xe hơi  tròn hơn so với xe ‘E’.Ngoài ra xe nâng, xe múc loại nhỏ cũng xếp vào ‘R’ luôn</vt:lpstr>
      <vt:lpstr>PowerPoint Presentation</vt:lpstr>
      <vt:lpstr>Xe ‘E’: là loại xe chở hàng cở trung, 2 bánh, thường có dạng thùng và nửa như thế này, nhớ phân biệt loại này cho kỹ nhé vì nó sẽ có đầu xe hơi  vuông hơn so với xe ‘R’. Ngoài ra xe nâng, xe múc loại trung cũng xếp vào ‘E’ luôn</vt:lpstr>
      <vt:lpstr>PowerPoint Presentation</vt:lpstr>
      <vt:lpstr>Xe ‘W’: là loại xe chở hàng cở lớn, có 3 bánh trở lên, có bánh phụ cũng là W, nhìn vào bánh xe có thể phân biệt được</vt:lpstr>
      <vt:lpstr>Các ký tự nhập bên hướng phải J,K,L,U,I,O tương tự như các ký tự bên tay trái nhé. Đối xứng với nhau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HƯỚNG DẪN PHÂN BIỆT CÁC LOẠI XE </dc:title>
  <dc:creator>PC</dc:creator>
  <cp:lastModifiedBy>duckhyung lee</cp:lastModifiedBy>
  <cp:revision>29</cp:revision>
  <dcterms:created xsi:type="dcterms:W3CDTF">2024-05-26T03:29:39Z</dcterms:created>
  <dcterms:modified xsi:type="dcterms:W3CDTF">2024-08-01T04:43:56Z</dcterms:modified>
</cp:coreProperties>
</file>